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4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2" r:id="rId9"/>
    <p:sldId id="261" r:id="rId10"/>
    <p:sldId id="273" r:id="rId11"/>
    <p:sldId id="263" r:id="rId12"/>
    <p:sldId id="264" r:id="rId13"/>
    <p:sldId id="265" r:id="rId14"/>
    <p:sldId id="279" r:id="rId15"/>
    <p:sldId id="282" r:id="rId16"/>
    <p:sldId id="283" r:id="rId17"/>
    <p:sldId id="271" r:id="rId18"/>
    <p:sldId id="270" r:id="rId19"/>
    <p:sldId id="280" r:id="rId20"/>
    <p:sldId id="275" r:id="rId21"/>
    <p:sldId id="277" r:id="rId22"/>
    <p:sldId id="276" r:id="rId23"/>
    <p:sldId id="281" r:id="rId24"/>
    <p:sldId id="284" r:id="rId25"/>
    <p:sldId id="285" r:id="rId26"/>
    <p:sldId id="288" r:id="rId27"/>
    <p:sldId id="287" r:id="rId28"/>
    <p:sldId id="292" r:id="rId29"/>
    <p:sldId id="289" r:id="rId30"/>
    <p:sldId id="291" r:id="rId31"/>
    <p:sldId id="290" r:id="rId32"/>
    <p:sldId id="257" r:id="rId3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75" d="100"/>
          <a:sy n="75" d="100"/>
        </p:scale>
        <p:origin x="1530" y="9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15/05/2015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15/05/2015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15/05/2015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15/05/2015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15/05/2015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6.png"/><Relationship Id="rId7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6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2.wdp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300"/>
            <a:ext cx="6891020" cy="6496050"/>
          </a:xfrm>
        </p:spPr>
        <p:txBody>
          <a:bodyPr>
            <a:normAutofit/>
          </a:bodyPr>
          <a:lstStyle/>
          <a:p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</a:t>
            </a:r>
            <a:r>
              <a:rPr lang="fr-FR" dirty="0"/>
              <a:t>(ex: GDB) not compatible </a:t>
            </a:r>
            <a:r>
              <a:rPr lang="fr-FR" dirty="0" err="1"/>
              <a:t>with</a:t>
            </a:r>
            <a:r>
              <a:rPr lang="fr-FR" dirty="0"/>
              <a:t> streaming/real time </a:t>
            </a:r>
            <a:r>
              <a:rPr lang="fr-FR" dirty="0" smtClean="0"/>
              <a:t>aspect</a:t>
            </a:r>
          </a:p>
          <a:p>
            <a:endParaRPr lang="fr-FR" b="1" dirty="0" smtClean="0"/>
          </a:p>
          <a:p>
            <a:r>
              <a:rPr lang="fr-FR" b="1" dirty="0" err="1" smtClean="0"/>
              <a:t>Tracing</a:t>
            </a:r>
            <a:r>
              <a:rPr lang="fr-FR" b="1" dirty="0" smtClean="0"/>
              <a:t>: </a:t>
            </a:r>
            <a:r>
              <a:rPr lang="fr-FR" dirty="0" err="1" smtClean="0"/>
              <a:t>collect</a:t>
            </a:r>
            <a:r>
              <a:rPr lang="fr-FR" dirty="0" smtClean="0"/>
              <a:t> information about the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a file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b="1" dirty="0" err="1" smtClean="0"/>
              <a:t>Analyze</a:t>
            </a:r>
            <a:r>
              <a:rPr lang="fr-FR" dirty="0" smtClean="0"/>
              <a:t> the content </a:t>
            </a:r>
            <a:r>
              <a:rPr lang="fr-FR" i="1" dirty="0" smtClean="0"/>
              <a:t>post-mortem</a:t>
            </a:r>
          </a:p>
          <a:p>
            <a:endParaRPr lang="fr-FR" i="1" dirty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dirty="0" smtClean="0"/>
              <a:t>techniques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152039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5638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" y="4526234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9" y="3243170"/>
            <a:ext cx="811736" cy="10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5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54" y="2779908"/>
            <a:ext cx="1124108" cy="1459178"/>
          </a:xfrm>
        </p:spPr>
      </p:pic>
      <p:pic>
        <p:nvPicPr>
          <p:cNvPr id="22530" name="Picture 2" descr="http://www.google.fr/url?source=imglanding&amp;ct=img&amp;q=http://www.conservativehome.com/wp-content/uploads/2013/12/Dotted-line.png&amp;sa=X&amp;ei=A3hWVYujKcjjU7f9gIgO&amp;ved=0CAkQ8wc&amp;usg=AFQjCNGSkZ_7Fr84mtYf6hjcT49nY3oS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00" y="2684863"/>
            <a:ext cx="2275224" cy="157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google.fr/url?source=imglanding&amp;ct=img&amp;q=http://icons.iconarchive.com/icons/icons8/windows-8/512/Printing-Glue-icon.png&amp;sa=X&amp;ei=ZXhWVb-_LIHdUIPCgYAO&amp;ved=0CAkQ8wc&amp;usg=AFQjCNGSgtbjDJuj0IFHUQ7Va-oNNdtxG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732" y="3037289"/>
            <a:ext cx="822326" cy="82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/>
          <p:cNvGrpSpPr/>
          <p:nvPr/>
        </p:nvGrpSpPr>
        <p:grpSpPr>
          <a:xfrm>
            <a:off x="6761950" y="2779908"/>
            <a:ext cx="1303350" cy="1504036"/>
            <a:chOff x="6813550" y="2809215"/>
            <a:chExt cx="1303350" cy="1504036"/>
          </a:xfrm>
        </p:grpSpPr>
        <p:pic>
          <p:nvPicPr>
            <p:cNvPr id="17" name="Espace réservé du contenu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534" name="Picture 6" descr="browser, globe, world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550" y="3009900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00" y="4283944"/>
            <a:ext cx="89535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lèche droite 17"/>
          <p:cNvSpPr/>
          <p:nvPr/>
        </p:nvSpPr>
        <p:spPr>
          <a:xfrm>
            <a:off x="2655674" y="3456855"/>
            <a:ext cx="4572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>
            <a:off x="4541574" y="3456855"/>
            <a:ext cx="4572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>
            <a:off x="6253850" y="3456855"/>
            <a:ext cx="4572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1640</TotalTime>
  <Words>407</Words>
  <Application>Microsoft Office PowerPoint</Application>
  <PresentationFormat>Affichage à l'écran (4:3)</PresentationFormat>
  <Paragraphs>162</Paragraphs>
  <Slides>32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Aller</vt:lpstr>
      <vt:lpstr>Arial</vt:lpstr>
      <vt:lpstr>Calibri</vt:lpstr>
      <vt:lpstr>Lucida Sans Typewriter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Main thread: a recording application</vt:lpstr>
      <vt:lpstr>May the quality of service be with you</vt:lpstr>
      <vt:lpstr>QoS not respected !</vt:lpstr>
      <vt:lpstr>Knowledge on TS Record use case</vt:lpstr>
      <vt:lpstr>How to debug our application?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Présentation PowerPoint</vt:lpstr>
      <vt:lpstr>Spatiotemporal Analysis</vt:lpstr>
      <vt:lpstr>Implementation: Ocelotl Analysis Tool</vt:lpstr>
      <vt:lpstr>Présentation PowerPoint</vt:lpstr>
      <vt:lpstr>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161</cp:revision>
  <dcterms:created xsi:type="dcterms:W3CDTF">2015-05-04T13:17:04Z</dcterms:created>
  <dcterms:modified xsi:type="dcterms:W3CDTF">2015-05-15T23:21:45Z</dcterms:modified>
</cp:coreProperties>
</file>